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photoAlbum layout="1picTitle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52C8BB0-0598-47D7-8F23-FB90617DB823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C40E00B-DCEA-4DBF-96AE-C5AC063811A3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204864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lgerian" panose="04020705040A02060702" pitchFamily="82" charset="0"/>
              </a:rPr>
              <a:t>PERMISSIONS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/>
            </a:r>
            <a:b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shell scripting</a:t>
            </a:r>
            <a:b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crontab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4653136"/>
            <a:ext cx="7854696" cy="1752600"/>
          </a:xfrm>
        </p:spPr>
        <p:txBody>
          <a:bodyPr/>
          <a:lstStyle/>
          <a:p>
            <a:pPr algn="l"/>
            <a:r>
              <a:rPr lang="en-US" dirty="0"/>
              <a:t>Presented by :-                                        </a:t>
            </a:r>
            <a:r>
              <a:rPr lang="en-US" dirty="0" smtClean="0"/>
              <a:t>      Guided </a:t>
            </a:r>
            <a:r>
              <a:rPr lang="en-US" dirty="0"/>
              <a:t>by :-</a:t>
            </a:r>
          </a:p>
          <a:p>
            <a:pPr algn="l"/>
            <a:r>
              <a:rPr lang="en-US" dirty="0"/>
              <a:t>Rahul </a:t>
            </a:r>
            <a:r>
              <a:rPr lang="en-US" dirty="0" err="1"/>
              <a:t>Bhati</a:t>
            </a:r>
            <a:r>
              <a:rPr lang="en-US" dirty="0"/>
              <a:t>                                                   </a:t>
            </a:r>
            <a:r>
              <a:rPr lang="en-US" dirty="0" err="1"/>
              <a:t>Ashish</a:t>
            </a:r>
            <a:r>
              <a:rPr lang="en-US" dirty="0"/>
              <a:t> Sir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14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50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8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94" y="589733"/>
            <a:ext cx="8305800" cy="1143000"/>
          </a:xfrm>
        </p:spPr>
        <p:txBody>
          <a:bodyPr/>
          <a:lstStyle/>
          <a:p>
            <a:pPr algn="ctr"/>
            <a:r>
              <a:rPr lang="en-US" dirty="0" smtClean="0"/>
              <a:t>Shell Scripting</a:t>
            </a:r>
            <a:endParaRPr lang="en-IN" dirty="0"/>
          </a:p>
        </p:txBody>
      </p:sp>
      <p:pic>
        <p:nvPicPr>
          <p:cNvPr id="3" name="Picture 2" descr="Screenshot (15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72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62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77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19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08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3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15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39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Permissions</a:t>
            </a:r>
            <a:endParaRPr lang="en-IN" dirty="0"/>
          </a:p>
        </p:txBody>
      </p:sp>
      <p:pic>
        <p:nvPicPr>
          <p:cNvPr id="3" name="Picture 2" descr="Screenshot (14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553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5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89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94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683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27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073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77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rontab</a:t>
            </a:r>
            <a:endParaRPr lang="en-IN" dirty="0"/>
          </a:p>
        </p:txBody>
      </p:sp>
      <p:pic>
        <p:nvPicPr>
          <p:cNvPr id="3" name="Picture 2" descr="Screenshot (16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089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7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505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6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12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76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7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84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7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352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7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52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0700" dirty="0" smtClean="0"/>
              <a:t>Thank you</a:t>
            </a:r>
            <a:endParaRPr lang="en-IN" sz="10700" dirty="0"/>
          </a:p>
        </p:txBody>
      </p:sp>
    </p:spTree>
    <p:extLst>
      <p:ext uri="{BB962C8B-B14F-4D97-AF65-F5344CB8AC3E}">
        <p14:creationId xmlns:p14="http://schemas.microsoft.com/office/powerpoint/2010/main" val="172022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74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7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03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4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99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Screenshot (14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738"/>
            <a:ext cx="8229600" cy="4627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61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</TotalTime>
  <Words>15</Words>
  <Application>Microsoft Office PowerPoint</Application>
  <PresentationFormat>On-screen Show (4:3)</PresentationFormat>
  <Paragraphs>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PERMISSIONS shell scripting crontab </vt:lpstr>
      <vt:lpstr>Permissions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 Scripting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Crontab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PERMISSIONS shell scripting crontab </dc:title>
  <dc:creator>RAHUL BHATI</dc:creator>
  <cp:lastModifiedBy>RAHUL BHATI</cp:lastModifiedBy>
  <cp:revision>3</cp:revision>
  <dcterms:created xsi:type="dcterms:W3CDTF">2023-07-07T09:12:00Z</dcterms:created>
  <dcterms:modified xsi:type="dcterms:W3CDTF">2023-07-07T09:24:56Z</dcterms:modified>
</cp:coreProperties>
</file>